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3" r:id="rId9"/>
    <p:sldId id="271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772400" cy="247570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kk-KZ" sz="2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11-дәріс</a:t>
            </a: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Сандық қатарлардың жинақтылығы мен қосындысы. Негізгі аныктамалар. Жинақты қатарлардың қасиеттері, қатар жинақтылығының Коши критерийі. Сандық қатарлардың жинақтылығының қажетті шарты. Мүшелері теріс емес сандық қатарлар, олардың жинақталу белгілері: салыстыру белгісі, Коши, Даламбер, Раабе, Гаусс белгілері. Мүшелері теріс емес сандық қатарлар жинақтылығы үшін Кошидың интегралдық белгісі.</a:t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0763018-C431-4F85-9262-0ED668A77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41" y="898525"/>
            <a:ext cx="7787318" cy="43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7BB281-0022-4544-A65D-AAD0D2628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4747"/>
            <a:ext cx="8136811" cy="352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03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BB0B916-AEAA-4C29-84D5-6ED39F06F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75" y="0"/>
            <a:ext cx="8263249" cy="40075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A4A4B5D-BC66-4723-BC44-74E14D8DB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75" y="4041781"/>
            <a:ext cx="8352928" cy="240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5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74412E4-17D6-4925-9CD3-36951EB33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57" y="692696"/>
            <a:ext cx="8017885" cy="476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7AE068C-A9DC-4C72-B1F4-9291AF791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69933"/>
            <a:ext cx="8208912" cy="502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9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0A6C998-2CE2-44E0-8F34-F22888DC1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88641"/>
            <a:ext cx="7704856" cy="597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4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153B5C-61B0-47B9-AF74-B84428877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593375"/>
            <a:ext cx="7673882" cy="293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8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0F49AB0-06A9-4BB3-B903-9BEE97FE1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32658"/>
            <a:ext cx="7560840" cy="570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83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DFCB2AD-3559-40F9-91A7-CA3DE3D05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10898"/>
            <a:ext cx="8295460" cy="269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82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610</TotalTime>
  <Words>12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№11-дәріс.   Тақырыбы: Сандық қатарлардың жинақтылығы мен қосындысы. Негізгі аныктамалар. Жинақты қатарлардың қасиеттері, қатар жинақтылығының Коши критерийі. Сандық қатарлардың жинақтылығының қажетті шарты. Мүшелері теріс емес сандық қатарлар, олардың жинақталу белгілері: салыстыру белгісі, Коши, Даламбер, Раабе, Гаусс белгілері. Мүшелері теріс емес сандық қатарлар жинақтылығы үшін Кошидың интегралдық белгісі.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20</cp:revision>
  <dcterms:created xsi:type="dcterms:W3CDTF">2023-10-17T08:14:37Z</dcterms:created>
  <dcterms:modified xsi:type="dcterms:W3CDTF">2023-12-05T05:45:59Z</dcterms:modified>
</cp:coreProperties>
</file>